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13793" units="1/cm"/>
          <inkml:channelProperty channel="T" name="resolution" value="1" units="1/dev"/>
        </inkml:channelProperties>
      </inkml:inkSource>
      <inkml:timestamp xml:id="ts0" timeString="2025-05-25T23:49:31.64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3495">
    <iact:property name="dataType"/>
    <iact:actionData xml:id="d0">
      <inkml:trace xmlns:inkml="http://www.w3.org/2003/InkML" xml:id="stk0" contextRef="#ctx0" brushRef="#br0">7163 4798 0,'-35'0'89,"35"104"-80,-35 105 5,0 451-3,35 279 2,0-70 3,0 625-4,70-416-3,208 486 4,174-34 2,70-105-6,-105 244 4,-209-557-1,-34-521 1,-69-174 2</inkml:trace>
    </iact:actionData>
  </iact:action>
  <iact:action type="add" startTime="12692">
    <iact:property name="dataType"/>
    <iact:actionData xml:id="d1">
      <inkml:trace xmlns:inkml="http://www.w3.org/2003/InkML" xml:id="stk1" contextRef="#ctx0" brushRef="#br0">12517 3060 0,'35'-105'104,"104"36"-98,0-36 6,70 105 1,-35 0-1,-35 0 3,-70 35-5,-69 69 2,-104 140 2</inkml:trace>
    </iact:actionData>
  </iact:action>
  <iact:action type="add" startTime="14265">
    <iact:property name="dataType"/>
    <iact:actionData xml:id="d2">
      <inkml:trace xmlns:inkml="http://www.w3.org/2003/InkML" xml:id="stk2" contextRef="#ctx0" brushRef="#br0">10813 4902 0,'174'0'147,"70"0"-135,-36 0 1,1 35-1,0-1 1,-70 1 0,-35 0-1,-69-35 0,0 0 1</inkml:trace>
    </iact:actionData>
  </iact:action>
  <iact:action type="add" startTime="18871">
    <iact:property name="dataType"/>
    <iact:actionData xml:id="d3">
      <inkml:trace xmlns:inkml="http://www.w3.org/2003/InkML" xml:id="stk3" contextRef="#ctx0" brushRef="#br0">8658 7613 0,'34'0'101,"71"-34"-92,173 34 5,70-35-3,-70 35 6,-70 0-5,36 0-4,-36 35 6,-138-1-2,-35-34 0</inkml:trace>
    </iact:actionData>
  </iact:action>
  <iact:action type="add" startTime="29878">
    <iact:property name="dataType"/>
    <iact:actionData xml:id="d4">
      <inkml:trace xmlns:inkml="http://www.w3.org/2003/InkML" xml:id="stk4" contextRef="#ctx0" brushRef="#br0">10570 12063 0,'0'-35'100,"35"1"-88,208-1-2,140 35 5,-70 0-5,0 0 9,69 69-11,-34-34 5,-244-35-1,-69 0-2,0 0 3</inkml:trace>
    </iact:actionData>
  </iact:action>
  <iact:action type="add" startTime="39475">
    <iact:property name="dataType"/>
    <iact:actionData xml:id="d5">
      <inkml:trace xmlns:inkml="http://www.w3.org/2003/InkML" xml:id="stk5" contextRef="#ctx0" brushRef="#br0">12170 15678 0,'104'0'125,"174"0"-110,35 105-6,35 68 8,278 106-4,-209-140-5,-209-35 6,-138-104-2,-35 0 0</inkml:trace>
    </iact:actionData>
  </iact:action>
  <iact:action type="add" startTime="43045">
    <iact:property name="dataType"/>
    <iact:actionData xml:id="d6">
      <inkml:trace xmlns:inkml="http://www.w3.org/2003/InkML" xml:id="stk6" contextRef="#ctx0" brushRef="#br0">11683 17799 0,'35'0'113,"-1"0"-103,36 0 5,34 0-4,70 0 0,104 35 4,35 34-2,0 36-1,-104-36-2,-105-34 6</inkml:trace>
    </iact:actionData>
  </iact:action>
  <iact:action type="add" startTime="45422">
    <iact:property name="dataType"/>
    <iact:actionData xml:id="d7">
      <inkml:trace xmlns:inkml="http://www.w3.org/2003/InkML" xml:id="stk7" contextRef="#ctx0" brushRef="#br0">17941 12411 0,'35'-35'91,"70"-69"-80,138-35-1,35 0 2,-104 69 2,0 35 1,-70 0-5,0 35 2,1 0 0,-1 35 4,35 0-6,-35 35 0,-34-36 4</inkml:trace>
    </iact:actionData>
  </iact:action>
  <iact:action type="add" startTime="47231">
    <iact:property name="dataType"/>
    <iact:actionData xml:id="d8">
      <inkml:trace xmlns:inkml="http://www.w3.org/2003/InkML" xml:id="stk8" contextRef="#ctx0" brushRef="#br0">24617 10777 0,'244'0'126,"69"0"-115,-35 0 4,35 35-5,139 104 2,-104 34 5,-140-33-10,-138-71 5,-70 1 2,-70-36-2</inkml:trace>
    </iact:actionData>
  </iact:action>
  <iact:action type="add" startTime="53456">
    <iact:property name="dataType"/>
    <iact:actionData xml:id="d9">
      <inkml:trace xmlns:inkml="http://www.w3.org/2003/InkML" xml:id="stk9" contextRef="#ctx0" brushRef="#br0">22044 7892 0,'35'0'97,"174"-70"-87,69 35 11,-35 35-15,-69 0 5,104 0 4,70 105-5,0 138 2</inkml:trace>
    </iact:actionData>
  </iact:action>
  <iact:action type="add" startTime="57895">
    <iact:property name="dataType"/>
    <iact:actionData xml:id="d10">
      <inkml:trace xmlns:inkml="http://www.w3.org/2003/InkML" xml:id="stk10" contextRef="#ctx0" brushRef="#br0">19993 6605 0,'0'70'111,"0"34"-99,0 139-1,0 279 3,0-70-2,0 0-2,35 208 5,-1-173-3,1-105 1,-35-138 3,0-140-9,0-35 5,0-34 2,0 0 46,-69-35-46,-1 35 3,-34 34-8,-105 1 4,-69 34-1,35 0-1,69-34 0,69-70 1,71 0 3,-36 0-3,35 0 17,1 0-10,-36 0 31</inkml:trace>
    </iact:actionData>
  </iact:action>
  <iact:action type="add" startTime="72395">
    <iact:property name="dataType"/>
    <iact:actionData xml:id="d11">
      <inkml:trace xmlns:inkml="http://www.w3.org/2003/InkML" xml:id="stk11" contextRef="#ctx0" brushRef="#br0">23679 12654 0,'34'0'101,"71"0"-91,138 70 2,244 34 1,-70 35 3,70 35-6,174 34 4,-279-103-5,-173-36 3,-140-69 1,-69 35 76</inkml:trace>
    </iact:actionData>
  </iact:action>
  <iact:action type="add" startTime="75838">
    <iact:property name="dataType"/>
    <iact:actionData xml:id="d12">
      <inkml:trace xmlns:inkml="http://www.w3.org/2003/InkML" xml:id="stk12" contextRef="#ctx0" brushRef="#br0">23331 14601 0,'0'-35'101,"0"0"-91,278-69 2,105 34 0,-71 70 0,-33 35 2,-71 35-2,-69-36 4,-69 1-8,-70 0 42</inkml:trace>
    </iact:actionData>
  </iact:action>
  <iact:action type="add" startTime="77993">
    <iact:property name="dataType"/>
    <iact:actionData xml:id="d13">
      <inkml:trace xmlns:inkml="http://www.w3.org/2003/InkML" xml:id="stk13" contextRef="#ctx0" brushRef="#br0">23852 15713 0,'35'0'101,"35"-69"-91,208-36 2,70-34 0,-1 0 2,-103 70-4,-105 69 9,-35 0-12,-34 0 5,-36 0 1,1 0-1,-35 34 14,0 36-3</inkml:trace>
    </iact:actionData>
  </iact:action>
  <iact:action type="add" startTime="79937">
    <iact:property name="dataType"/>
    <iact:actionData xml:id="d14">
      <inkml:trace xmlns:inkml="http://www.w3.org/2003/InkML" xml:id="stk14" contextRef="#ctx0" brushRef="#br0">18393 18355 0,'0'-35'61,"105"1"-47,-36 34-3,1-35 1,-1 0 2,1 35-1,104 0-3,208 0 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13793" units="1/cm"/>
          <inkml:channelProperty channel="T" name="resolution" value="1" units="1/dev"/>
        </inkml:channelProperties>
      </inkml:inkSource>
      <inkml:timestamp xml:id="ts0" timeString="2025-05-25T23:24:42.26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2366">
    <iact:property name="dataType"/>
    <iact:actionData xml:id="d0">
      <inkml:trace xmlns:inkml="http://www.w3.org/2003/InkML" xml:id="stk0" contextRef="#ctx0" brushRef="#br0">22323 5250 0,'0'34'56</inkml:trace>
    </iact:actionData>
  </iact:action>
  <iact:action type="add" startTime="25143">
    <iact:property name="dataType"/>
    <iact:actionData xml:id="d1">
      <inkml:trace xmlns:inkml="http://www.w3.org/2003/InkML" xml:id="stk1" contextRef="#ctx0" brushRef="#br0">21801 7474 0,'139'-34'122,"104"-36"-111,175 1 1,173-36 3,-139 36 0,-70 34-8,1 0 5,-70 35 1,-105-35-1,-138 35 1,-35 0 11,-70 0 76</inkml:trace>
    </iact:actionData>
  </iact:action>
  <iact:action type="add" startTime="31746">
    <iact:property name="dataType"/>
    <iact:actionData xml:id="d2">
      <inkml:trace xmlns:inkml="http://www.w3.org/2003/InkML" xml:id="stk2" contextRef="#ctx0" brushRef="#br0">21662 9734 0,'69'0'86,"71"0"-73,-1-70-1,34 36-1,-33-1 3,103 0-4,139-34 8,-69 69-9,-104-35 4,-70 0-2,-69 35 0,-1 0 4</inkml:trace>
    </iact:actionData>
  </iact:action>
  <iact:action type="add" startTime="38117">
    <iact:property name="dataType"/>
    <iact:actionData xml:id="d3">
      <inkml:trace xmlns:inkml="http://www.w3.org/2003/InkML" xml:id="stk3" contextRef="#ctx0" brushRef="#br0">21801 12306 0,'35'-34'74,"139"-105"-60,34-35-5,1 69 4,34 1 1,244-35-2,174 70 4,-209 34-10,-70-69 6,-69 69 2,-69 0 1,-36 0-3,-104 35 1,-69 0-4,-70 35 44,-34-35-44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13793" units="1/cm"/>
          <inkml:channelProperty channel="T" name="resolution" value="1" units="1/dev"/>
        </inkml:channelProperties>
      </inkml:inkSource>
      <inkml:timestamp xml:id="ts0" timeString="2025-05-25T23:24:42.26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2567">
    <iact:property name="dataType"/>
    <iact:actionData xml:id="d0">
      <inkml:trace xmlns:inkml="http://www.w3.org/2003/InkML" xml:id="stk0" contextRef="#ctx0" brushRef="#br0">21940 6988 0,'35'-35'105,"104"0"-99,139-34 6,-34 34 1,-71-35-1,-34 36 1,-34-36-2,34 1 3,-70 34-2,-34-35 3,0 70-1</inkml:trace>
    </iact:actionData>
  </iact:action>
  <iact:action type="add" startTime="18127">
    <iact:property name="dataType"/>
    <iact:actionData xml:id="d1">
      <inkml:trace xmlns:inkml="http://www.w3.org/2003/InkML" xml:id="stk1" contextRef="#ctx0" brushRef="#br0">21592 9560 0,'35'-35'76,"35"-34"-67,104-1 4,69 1-1,-34-1 5,-36 1-10,-68-36 7,34-34-3,-35 70 7,0-1-11,1 36 6,-70-1-1,-1 0 5,1 35 43,104-35-34,-35 1-17,-34 34 4</inkml:trace>
    </iact:actionData>
  </iact:action>
  <iact:action type="add" startTime="20851">
    <iact:property name="dataType"/>
    <iact:actionData xml:id="d2">
      <inkml:trace xmlns:inkml="http://www.w3.org/2003/InkML" xml:id="stk2" contextRef="#ctx0" brushRef="#br0">21523 11507 0,'35'0'126,"34"0"-116,105-35 2,69 0 0,1 1 4,-36-36-4,-34-34-3,35 34 4,0 1 6,34-70-13,0 69 6,-69-34 1,-104 69-2,-1 0 3,-69 1 0,0-1 2</inkml:trace>
    </iact:actionData>
  </iact:action>
  <iact:action type="add" startTime="26737">
    <iact:property name="dataType"/>
    <iact:actionData xml:id="d3">
      <inkml:trace xmlns:inkml="http://www.w3.org/2003/InkML" xml:id="stk3" contextRef="#ctx0" brushRef="#br0">21836 14184 0,'0'-35'50,"0"-35"-39,104 1 0,35-36 1,105-34 5,242-34-9,175-1 4,-174 0 4,-140 0 0,-103-34-10,-105 103 7,-35 36-1,-69 69 4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13793" units="1/cm"/>
          <inkml:channelProperty channel="T" name="resolution" value="1" units="1/dev"/>
        </inkml:channelProperties>
      </inkml:inkSource>
      <inkml:timestamp xml:id="ts0" timeString="2025-05-25T23:24:42.26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0323">
    <iact:property name="dataType"/>
    <iact:actionData xml:id="d0">
      <inkml:trace xmlns:inkml="http://www.w3.org/2003/InkML" xml:id="stk0" contextRef="#ctx0" brushRef="#br0">21905 4763 0,'139'0'123,"0"-35"-112,70 35 3,35-35 0,173 1-2,0-1-2,-139-69 5,-34-70 0,34 0-7,-35 35 6,35 69-2,35-34 1,-69 69-1,-140 1-2,-35-1 2,1 35 3,0-35-2,-36 35 1,1 0-6,0 0 5</inkml:trace>
    </iact:actionData>
  </iact:action>
  <iact:action type="add" startTime="14831">
    <iact:property name="dataType"/>
    <iact:actionData xml:id="d1">
      <inkml:trace xmlns:inkml="http://www.w3.org/2003/InkML" xml:id="stk1" contextRef="#ctx0" brushRef="#br0">22288 6536 0,'174'-70'87,"69"-34"-73,0 0-4,36 34 2,207-69 1,-138 104-1,-35 1 3,-209 34-2,-69 0-3,0 0 3,-70 0 73</inkml:trace>
    </iact:actionData>
  </iact:action>
  <iact:action type="add" startTime="20709">
    <iact:property name="dataType"/>
    <iact:actionData xml:id="d2">
      <inkml:trace xmlns:inkml="http://www.w3.org/2003/InkML" xml:id="stk2" contextRef="#ctx0" brushRef="#br0">21662 9421 0,'35'0'76,"-1"-35"-67,71-34 6,-1-105-5,70 0 2,35 0 0,312-69 2,-104 104-2,-69 0 0,-174 69 1,-35 36-1,-35-1 0,-69 35 0,0 0 0,0 0 3</inkml:trace>
    </iact:actionData>
  </iact:action>
  <iact:action type="add" startTime="22812">
    <iact:property name="dataType"/>
    <iact:actionData xml:id="d3">
      <inkml:trace xmlns:inkml="http://www.w3.org/2003/InkML" xml:id="stk3" contextRef="#ctx0" brushRef="#br0">21975 12237 0,'0'-70'78,"35"70"-68,104-104 2,-35 35 5,244-71-9,208 1 4,-104 35 5,-104-35-2,-70 35-3,35 0-5,-70-1 5,-104 70 3,-104 35-6,0 0 7,-70 70-7</inkml:trace>
    </iact:actionData>
  </iact:action>
  <iact:action type="add" startTime="25007">
    <iact:property name="dataType"/>
    <iact:actionData xml:id="d4">
      <inkml:trace xmlns:inkml="http://www.w3.org/2003/InkML" xml:id="stk4" contextRef="#ctx0" brushRef="#br0">21975 14392 0,'35'0'135,"173"0"-122,105-104-1,70 34 0,382-103 0,173-175 4,-277 0-7,-313 105 4,-105 104-1</inkml:trace>
    </iact:actionData>
  </iact:action>
  <iact:action type="add" startTime="38216">
    <iact:property name="dataType"/>
    <iact:actionData xml:id="d5">
      <inkml:trace xmlns:inkml="http://www.w3.org/2003/InkML" xml:id="stk5" contextRef="#ctx0" brushRef="#br0">21871 16965 0,'34'-35'101,"175"-35"-90,208-138 0,313-453 1,487-208 5,139 313-9,-452 174 10,-104 34-11,-70 174 6,-312 174 4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DCAF4E-67FB-4A2A-A822-F5387969B9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20C4732-D0A1-4452-9616-9553BDA68D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6F5C0E-01D2-4AC0-9145-29829C581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A56FDA-F6E4-4CEE-88FA-881EBDDC2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C4BD34-388B-4DCB-8121-A793DB21F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3904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72E912-3EC7-420E-82A0-C07370D5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29443E2-F9E3-4897-A99E-21920FFF9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C66047-A9C2-42F8-9440-FC1E4F886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D91E62-3BE4-4113-A5C8-21F899659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7D04BA-E58F-405C-8C8A-A487443B4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1635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41F4571-6DF6-49A7-8EDB-A4CDF96EE2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897721A-8D69-4F9A-841A-F82195B0B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6A1E94-58BC-4D08-A5C7-645BA0554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AF5F5F-5F7C-49B6-BCE0-B6B738E31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887D97F-C0FE-4050-9BC7-E294E5D09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5841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EBD81E-6857-444C-A326-E3B48ABEA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57F212-AF25-4BE5-A54A-16FE64E8F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504201-40FA-44BE-884C-B31F350F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3F4EAB-0881-474A-96B0-39B318B88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753C13-2BFF-4928-863A-81A7218F4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00506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CC9830-A220-4C45-9256-06BDC9AEB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3B08764-BFF9-487B-B0D5-8CB2250AA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1CCA28-0995-413A-86F5-FF1858E2B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6110B2-EE26-454B-90F4-372203E6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9A62A5-2C83-4026-B071-160E45E73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3596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61F22-D271-43AA-AD17-FABB4F4C4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3CED03-782D-4503-89DF-084BF137C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1E9FB12-9318-4E0A-93FC-D06485FFC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02AA9E0-DDCE-44B2-8019-59DB25AD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322BE53-48BA-4684-A3A3-0C2C47418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15C1C8D-26E7-4806-8B76-040B0C31B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026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9E925-17B0-4B0E-91FC-8FDBBAC1D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74C3622-6E1E-4152-B58C-69B3313CA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3C1DCB6-C2C8-400A-AFB7-E50789A20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4C8F0E1-2A72-4854-AB9A-F70357EF08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C0E22BE-5B0E-4D1F-919E-CFE4E3F50B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24998CB-1E7D-4CD1-8E7C-7AB775193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AD67F0E-CF92-4C85-AF1C-2BAC6BBC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A7742FD-0210-4746-B9DE-3CC40F452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2452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3457AE-3870-4F89-B643-A77B4165C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32EBAC6-25B0-44DB-BE2C-EFBF3789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F11FBD3-44EB-4AEB-A1EE-6389F30E0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9270145-B28E-4619-9D3E-2354FD02D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9730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143AB50-7A7B-4F28-8C28-C7D3AF575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3A139B8-9004-45AE-9A50-A634353E6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EE34A31-3A7D-45F3-B2B4-2B9EC9C7A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5412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43F31-658B-4E28-B4D5-E1698134F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8865A8-52D3-409E-A769-DF1778A61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3738F1-6047-4C3C-BCDF-AFF26C69E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BE9B4FD-1769-44FB-8C35-8DD6758F0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45801B1-F07F-4870-B2EF-45CE7135B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CDCDA13-BCAE-4335-B0BA-0496AEF69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487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91ED4B-55B1-4E26-BF77-902C8DA36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5FF1692-6CCE-45C8-A5A3-30233C72AC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DEC2D00-14ED-4852-9F82-092D92220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471B324-C936-44C1-8848-A5CA57952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7F236AB-9C09-40B7-8654-35226D82A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460A515-DA7E-4EED-9A76-F8A9A395B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1806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8698C9D-830A-4126-9BE7-F2A267875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7A96D01-7629-4BA5-9596-1D9A1D46B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9379CE-6C16-4974-B7B0-4DE5D4FCCC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6C3A58-7A06-496B-BC8F-4FCEE4E4E8EC}" type="datetimeFigureOut">
              <a:rPr lang="es-ES" smtClean="0"/>
              <a:t>25/05/2025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410E7F-E1DA-4447-BFFB-0069F9C234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1CAD3A-3751-4FCA-ADA7-1076E2702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84892-30F6-4CCD-B8CD-D7D86379FA1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8844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11/relationships/inkAction" Target="../ink/inkAction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11/relationships/inkAction" Target="../ink/inkAction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11/relationships/inkAction" Target="../ink/inkAction3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microsoft.com/office/2011/relationships/inkAction" Target="../ink/inkAction4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FB06A0C-4ED3-49F8-94DD-70E6F3F7539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98" y="0"/>
            <a:ext cx="9925878" cy="124684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D0990E0-49FD-4E04-BD52-6A678984D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1749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s-ES" dirty="0">
                <a:latin typeface="Bebas" panose="020B0606020202050201" pitchFamily="34" charset="0"/>
              </a:rPr>
              <a:t>Generación de Diagramas funcionales y Arquitectura de Software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6A96033-E3C5-48B2-ACCA-462CF1A70D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7170"/>
            <a:ext cx="9144000" cy="1655762"/>
          </a:xfrm>
        </p:spPr>
        <p:txBody>
          <a:bodyPr/>
          <a:lstStyle/>
          <a:p>
            <a:r>
              <a:rPr lang="es-ES" i="0" dirty="0">
                <a:solidFill>
                  <a:srgbClr val="273540"/>
                </a:solidFill>
                <a:effectLst/>
                <a:latin typeface="Century Gothic" panose="020B0502020202020204" pitchFamily="34" charset="0"/>
              </a:rPr>
              <a:t>Diseño de Diagramas de funcionalidad y arquitectura previo al desarrollo de un software.</a:t>
            </a:r>
            <a:endParaRPr lang="es-ES" dirty="0">
              <a:latin typeface="Century Gothic" panose="020B0502020202020204" pitchFamily="34" charset="0"/>
            </a:endParaRP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59244E34-EEEA-45A9-91CE-C551D94617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983313"/>
      </p:ext>
    </p:extLst>
  </p:cSld>
  <p:clrMapOvr>
    <a:masterClrMapping/>
  </p:clrMapOvr>
  <p:transition spd="slow" advTm="2399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FB06A0C-4ED3-49F8-94DD-70E6F3F7539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98" y="0"/>
            <a:ext cx="9925878" cy="124684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D0990E0-49FD-4E04-BD52-6A678984D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375885" y="3461498"/>
            <a:ext cx="5170345" cy="375131"/>
          </a:xfrm>
        </p:spPr>
        <p:txBody>
          <a:bodyPr>
            <a:normAutofit fontScale="90000"/>
          </a:bodyPr>
          <a:lstStyle/>
          <a:p>
            <a:r>
              <a:rPr lang="es-ES" sz="24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Diagrama de Funcionalidad de Flujo</a:t>
            </a:r>
            <a:endParaRPr lang="es-ES" sz="7200" dirty="0">
              <a:latin typeface="Century Gothic" panose="020B0502020202020204" pitchFamily="34" charset="0"/>
            </a:endParaRPr>
          </a:p>
        </p:txBody>
      </p:sp>
      <p:pic>
        <p:nvPicPr>
          <p:cNvPr id="36" name="Imagen 35">
            <a:extLst>
              <a:ext uri="{FF2B5EF4-FFF2-40B4-BE49-F238E27FC236}">
                <a16:creationId xmlns:a16="http://schemas.microsoft.com/office/drawing/2014/main" id="{0023CBF2-1D95-470C-AADC-6F97B37421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251" y="788760"/>
            <a:ext cx="7320751" cy="606924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33" name="Entrada de lápiz 32">
                <a:extLst>
                  <a:ext uri="{FF2B5EF4-FFF2-40B4-BE49-F238E27FC236}">
                    <a16:creationId xmlns:a16="http://schemas.microsoft.com/office/drawing/2014/main" id="{F4F7AF0F-362D-449D-B108-151A3EE3109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40880" y="1001160"/>
              <a:ext cx="7122960" cy="5644440"/>
            </p14:xfrm>
          </p:contentPart>
        </mc:Choice>
        <mc:Fallback>
          <p:pic>
            <p:nvPicPr>
              <p:cNvPr id="33" name="Entrada de lápiz 32">
                <a:extLst>
                  <a:ext uri="{FF2B5EF4-FFF2-40B4-BE49-F238E27FC236}">
                    <a16:creationId xmlns:a16="http://schemas.microsoft.com/office/drawing/2014/main" id="{F4F7AF0F-362D-449D-B108-151A3EE310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25040" y="937800"/>
                <a:ext cx="7154280" cy="5771160"/>
              </a:xfrm>
              <a:prstGeom prst="rect">
                <a:avLst/>
              </a:prstGeom>
            </p:spPr>
          </p:pic>
        </mc:Fallback>
      </mc:AlternateContent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53539D68-53CC-4923-AFE1-9637B3AA9A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93936"/>
      </p:ext>
    </p:extLst>
  </p:cSld>
  <p:clrMapOvr>
    <a:masterClrMapping/>
  </p:clrMapOvr>
  <p:transition spd="slow" advTm="8412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FB06A0C-4ED3-49F8-94DD-70E6F3F7539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98" y="0"/>
            <a:ext cx="9925878" cy="124684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D0990E0-49FD-4E04-BD52-6A678984D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375885" y="3461498"/>
            <a:ext cx="5170345" cy="375131"/>
          </a:xfrm>
        </p:spPr>
        <p:txBody>
          <a:bodyPr>
            <a:normAutofit fontScale="90000"/>
          </a:bodyPr>
          <a:lstStyle/>
          <a:p>
            <a:r>
              <a:rPr lang="pt-BR" sz="24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Diagrama de </a:t>
            </a:r>
            <a:r>
              <a:rPr lang="pt-BR" sz="2400" dirty="0" err="1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Arquitectura</a:t>
            </a:r>
            <a:r>
              <a:rPr lang="pt-BR" sz="24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 de Software por Capas</a:t>
            </a:r>
            <a:endParaRPr lang="es-ES" sz="7200" dirty="0">
              <a:latin typeface="Century Gothic" panose="020B0502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33E6AF3-EF31-4F18-A998-2E6EBF75C4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1063890"/>
            <a:ext cx="3600000" cy="1742808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14" name="Entrada de lápiz 13">
                <a:extLst>
                  <a:ext uri="{FF2B5EF4-FFF2-40B4-BE49-F238E27FC236}">
                    <a16:creationId xmlns:a16="http://schemas.microsoft.com/office/drawing/2014/main" id="{BE08ABB9-7C49-4DAA-8101-AA2DC4F20A9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798320" y="1890000"/>
              <a:ext cx="1402200" cy="2540520"/>
            </p14:xfrm>
          </p:contentPart>
        </mc:Choice>
        <mc:Fallback>
          <p:pic>
            <p:nvPicPr>
              <p:cNvPr id="14" name="Entrada de lápiz 13">
                <a:extLst>
                  <a:ext uri="{FF2B5EF4-FFF2-40B4-BE49-F238E27FC236}">
                    <a16:creationId xmlns:a16="http://schemas.microsoft.com/office/drawing/2014/main" id="{BE08ABB9-7C49-4DAA-8101-AA2DC4F20A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82480" y="1826640"/>
                <a:ext cx="1433520" cy="2667240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5873ED67-7F0A-42E1-BE96-45A4D4DB2C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286367"/>
      </p:ext>
    </p:extLst>
  </p:cSld>
  <p:clrMapOvr>
    <a:masterClrMapping/>
  </p:clrMapOvr>
  <p:transition spd="slow" advTm="5046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FB06A0C-4ED3-49F8-94DD-70E6F3F7539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98" y="0"/>
            <a:ext cx="9925878" cy="124684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D0990E0-49FD-4E04-BD52-6A678984D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375885" y="3461498"/>
            <a:ext cx="5170345" cy="375131"/>
          </a:xfrm>
        </p:spPr>
        <p:txBody>
          <a:bodyPr>
            <a:normAutofit fontScale="90000"/>
          </a:bodyPr>
          <a:lstStyle/>
          <a:p>
            <a:r>
              <a:rPr lang="pt-BR" sz="24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Diagrama de </a:t>
            </a:r>
            <a:r>
              <a:rPr lang="pt-BR" sz="2400" dirty="0" err="1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Arquitectura</a:t>
            </a:r>
            <a:r>
              <a:rPr lang="pt-BR" sz="24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 de Software por Capas</a:t>
            </a:r>
            <a:endParaRPr lang="es-ES" sz="7200" dirty="0">
              <a:latin typeface="Century Gothic" panose="020B0502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33E6AF3-EF31-4F18-A998-2E6EBF75C4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-3905679"/>
            <a:ext cx="3600000" cy="1742808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7" name="Entrada de lápiz 6">
                <a:extLst>
                  <a:ext uri="{FF2B5EF4-FFF2-40B4-BE49-F238E27FC236}">
                    <a16:creationId xmlns:a16="http://schemas.microsoft.com/office/drawing/2014/main" id="{62BE2957-DAED-4017-84C7-65CA058E355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748280" y="2327760"/>
              <a:ext cx="1189440" cy="2778840"/>
            </p14:xfrm>
          </p:contentPart>
        </mc:Choice>
        <mc:Fallback>
          <p:pic>
            <p:nvPicPr>
              <p:cNvPr id="7" name="Entrada de lápiz 6">
                <a:extLst>
                  <a:ext uri="{FF2B5EF4-FFF2-40B4-BE49-F238E27FC236}">
                    <a16:creationId xmlns:a16="http://schemas.microsoft.com/office/drawing/2014/main" id="{62BE2957-DAED-4017-84C7-65CA058E355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32440" y="2264400"/>
                <a:ext cx="1220760" cy="290556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2BA9970-BD65-42B7-A1F4-8F1ED0D36D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99442"/>
      </p:ext>
    </p:extLst>
  </p:cSld>
  <p:clrMapOvr>
    <a:masterClrMapping/>
  </p:clrMapOvr>
  <p:transition spd="slow" advTm="4052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FB06A0C-4ED3-49F8-94DD-70E6F3F7539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98" y="0"/>
            <a:ext cx="9925878" cy="124684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D0990E0-49FD-4E04-BD52-6A678984D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375885" y="3461498"/>
            <a:ext cx="5170345" cy="375131"/>
          </a:xfrm>
        </p:spPr>
        <p:txBody>
          <a:bodyPr>
            <a:normAutofit fontScale="90000"/>
          </a:bodyPr>
          <a:lstStyle/>
          <a:p>
            <a:r>
              <a:rPr lang="pt-BR" sz="24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Diagrama de </a:t>
            </a:r>
            <a:r>
              <a:rPr lang="es-ES" sz="24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Arquitectura</a:t>
            </a:r>
            <a:r>
              <a:rPr lang="pt-BR" sz="24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 de Software por Capas</a:t>
            </a:r>
            <a:endParaRPr lang="es-ES" sz="7200" dirty="0">
              <a:latin typeface="Century Gothic" panose="020B0502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33E6AF3-EF31-4F18-A998-2E6EBF75C4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00" y="-10439004"/>
            <a:ext cx="3600000" cy="1742808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3" name="Entrada de lápiz 2">
                <a:extLst>
                  <a:ext uri="{FF2B5EF4-FFF2-40B4-BE49-F238E27FC236}">
                    <a16:creationId xmlns:a16="http://schemas.microsoft.com/office/drawing/2014/main" id="{F1F1C5C4-A424-420C-B1A5-FA04D27DF0E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798320" y="1339200"/>
              <a:ext cx="2529000" cy="4768560"/>
            </p14:xfrm>
          </p:contentPart>
        </mc:Choice>
        <mc:Fallback>
          <p:pic>
            <p:nvPicPr>
              <p:cNvPr id="3" name="Entrada de lápiz 2">
                <a:extLst>
                  <a:ext uri="{FF2B5EF4-FFF2-40B4-BE49-F238E27FC236}">
                    <a16:creationId xmlns:a16="http://schemas.microsoft.com/office/drawing/2014/main" id="{F1F1C5C4-A424-420C-B1A5-FA04D27DF0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82480" y="1275840"/>
                <a:ext cx="2560320" cy="48952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11FA4C3-E6BF-401B-850D-6C7F10D00F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439632"/>
      </p:ext>
    </p:extLst>
  </p:cSld>
  <p:clrMapOvr>
    <a:masterClrMapping/>
  </p:clrMapOvr>
  <p:transition spd="slow" advTm="4517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FB06A0C-4ED3-49F8-94DD-70E6F3F7539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98" y="0"/>
            <a:ext cx="9925878" cy="1246847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E671CA70-5FB0-4105-A59E-F15F253D7B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>
                <a:latin typeface="Bebas" panose="020B0606020202050201" pitchFamily="34" charset="0"/>
              </a:rPr>
              <a:t>Muchas Gracias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573FFB2-65BF-4D0C-B319-D397F98DEB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181227"/>
      </p:ext>
    </p:extLst>
  </p:cSld>
  <p:clrMapOvr>
    <a:masterClrMapping/>
  </p:clrMapOvr>
  <p:transition spd="slow" advTm="897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50</Words>
  <Application>Microsoft Office PowerPoint</Application>
  <PresentationFormat>Panorámica</PresentationFormat>
  <Paragraphs>7</Paragraphs>
  <Slides>6</Slides>
  <Notes>0</Notes>
  <HiddenSlides>0</HiddenSlides>
  <MMClips>6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Arial</vt:lpstr>
      <vt:lpstr>Bebas</vt:lpstr>
      <vt:lpstr>Calibri</vt:lpstr>
      <vt:lpstr>Calibri Light</vt:lpstr>
      <vt:lpstr>Century Gothic</vt:lpstr>
      <vt:lpstr>Tema de Office</vt:lpstr>
      <vt:lpstr>Generación de Diagramas funcionales y Arquitectura de Software</vt:lpstr>
      <vt:lpstr>Diagrama de Funcionalidad de Flujo</vt:lpstr>
      <vt:lpstr>Diagrama de Arquitectura de Software por Capas</vt:lpstr>
      <vt:lpstr>Diagrama de Arquitectura de Software por Capas</vt:lpstr>
      <vt:lpstr>Diagrama de Arquitectura de Software por Capas</vt:lpstr>
      <vt:lpstr>Muchas 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Generacion de Diagramas funcionales y Arquitectura de Software</dc:title>
  <dc:creator>LaptopMV1</dc:creator>
  <cp:lastModifiedBy>LaptopMV1</cp:lastModifiedBy>
  <cp:revision>6</cp:revision>
  <dcterms:created xsi:type="dcterms:W3CDTF">2025-05-25T23:07:06Z</dcterms:created>
  <dcterms:modified xsi:type="dcterms:W3CDTF">2025-05-26T06:10:58Z</dcterms:modified>
</cp:coreProperties>
</file>

<file path=docProps/thumbnail.jpeg>
</file>